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308" r:id="rId3"/>
    <p:sldId id="285" r:id="rId4"/>
    <p:sldId id="293" r:id="rId5"/>
    <p:sldId id="310" r:id="rId6"/>
    <p:sldId id="311" r:id="rId7"/>
    <p:sldId id="313" r:id="rId8"/>
    <p:sldId id="315" r:id="rId9"/>
    <p:sldId id="316" r:id="rId10"/>
    <p:sldId id="317" r:id="rId11"/>
    <p:sldId id="318" r:id="rId12"/>
    <p:sldId id="319" r:id="rId13"/>
    <p:sldId id="321" r:id="rId14"/>
    <p:sldId id="312" r:id="rId15"/>
    <p:sldId id="320" r:id="rId16"/>
    <p:sldId id="300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36" autoAdjust="0"/>
    <p:restoredTop sz="94660"/>
  </p:normalViewPr>
  <p:slideViewPr>
    <p:cSldViewPr snapToGrid="0">
      <p:cViewPr varScale="1">
        <p:scale>
          <a:sx n="54" d="100"/>
          <a:sy n="54" d="100"/>
        </p:scale>
        <p:origin x="58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7A488-C3A1-4384-A7E8-F53C40E46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28C350-8FC3-4A0C-BC61-B856DBD850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FB7719-81FA-4CDD-9DEF-3A8200286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97F2D2-6437-49F7-8A92-3DC75164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91EF1A-C335-4173-A5F3-7DE515B60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289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417FD9-5192-4255-ABAB-797C6491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7123FE-C8C9-4D2C-9EA4-8C43D1B96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8266A1-164B-4315-B11D-F6D75E404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E2209-BD16-44B6-BAB5-77823D5AF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C31DEF-F13D-4F67-A93D-05A8D36B9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590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461DBD-0185-4B85-8E3B-6E51334B4A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30931A-48C5-4F73-8647-55BFCF1158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769B12-40D2-4B26-A06B-131747F66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13785E-B9AF-4310-86CC-430ECCF04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F5D287-B45B-4A74-8472-1303D2161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433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929771-A182-41AB-A1A2-510CB95EF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D870C2-A8CA-475A-AEF5-E27FE5CF0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60DB16-0B2C-410A-AE97-E32C50A15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7EC69D-E8AA-4209-8DD7-A0D662839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DEEF3F-148F-4DFC-B074-FF92FCCD8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4475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3B4B3B-76EE-450D-8D82-F4C13134E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68AA74-9086-4E9E-96F4-840737525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07B810-F5FE-4DFC-B825-63A2DFA86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469790-52A3-4097-BE5E-DE2DD3B6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16DDCE-EE7C-46A8-B51F-C19D17B25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4724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B38A69-3D29-4C24-9ECB-273920ED2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2948EE-F6AB-4E87-8EF2-45C98D8699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7F2E9A-AE86-4D7F-8EFA-EC9B017943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761406-AB24-4F59-BE3B-81085D635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811B04-A60B-4F93-9AAD-590EA9091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841D0B-524A-4232-A9D9-827D87E66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19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E84E8B-0547-4066-B7CE-6F8D5AD84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654069-6E10-4D34-AF3F-05C3F3EA8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176B67-9CF4-451B-A14B-2414AC27E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6F0F25-4869-4EA5-81BB-C9C02134F7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EA45B8-98F1-4504-ACBF-5113C3486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03F3173-3B38-4204-A785-C9ADC1457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A418B22-D4A1-4FE3-8B03-863F6BE10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43789B6-F371-4666-AD6F-2F6FFE5D5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428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F9332-9919-4131-B708-5D62596BB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63BC5A0-FDFD-4D25-99FB-38EC58AAB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362264-B167-4223-8A3D-FCAC4B27F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28EBDC-5098-4891-B3AA-24D537A14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044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3AF5A5E-7D0D-4121-AFAD-2A2EBFC13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A95F73F-7974-467D-83AF-1219E2B85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2FE57D-6A5A-415A-8353-ADC07E417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6441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02F1E6-5C57-410F-B1DB-FA004F50A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F4698D-710C-44FB-BBEC-4E688347F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322622-E78A-4B02-98DF-758ADB0F13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7475CA-CB40-463D-902C-EC61BEBE3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397C47-6A51-4638-85CF-0E4344999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AD7F7C-11C5-47D9-B57F-13E5CE3ED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706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83160A-E71E-4A86-8DC0-6F7924434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4609EF7-25DF-46D2-8A40-48F275B71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422877-E249-4B25-BB86-82CD621BC6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56C9CB-0CC0-4C33-B7F1-1B15AF6B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A7F62D-438E-4EED-AEA1-6F4C2BFFD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18663A-88E0-437E-8EFA-D67DE3020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663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2DC770B-F71A-45B2-91A3-0DC28325A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3FD713-C052-4CC0-B94B-1E9343F91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B4A654-841D-410E-BDBD-F39F18040F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FFFFD6-C0B3-4A47-8BCB-68D8F1F28D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56FF22-54C0-4C03-BD49-D5026B38D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720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3087176" y="2451873"/>
            <a:ext cx="6096000" cy="97712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4400" b="1" i="1" kern="0" dirty="0" err="1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7CA6AD"/>
                </a:solidFill>
              </a:rPr>
              <a:t>키패드</a:t>
            </a:r>
            <a:r>
              <a:rPr lang="ko-KR" altLang="en-US" sz="4400" b="1" i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7CA6AD"/>
                </a:solidFill>
              </a:rPr>
              <a:t> </a:t>
            </a:r>
            <a:r>
              <a:rPr lang="ko-KR" altLang="en-US" sz="4400" b="1" i="1" kern="0" dirty="0" err="1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7CA6AD"/>
                </a:solidFill>
              </a:rPr>
              <a:t>도어락</a:t>
            </a:r>
            <a:r>
              <a:rPr lang="ko-KR" altLang="en-US" sz="4400" b="1" i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7CA6AD"/>
                </a:solidFill>
              </a:rPr>
              <a:t> </a:t>
            </a:r>
            <a:endParaRPr lang="en-US" altLang="ko-KR" sz="4400" b="1" i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rgbClr val="7CA6AD"/>
              </a:solidFill>
            </a:endParaRPr>
          </a:p>
        </p:txBody>
      </p:sp>
      <p:sp>
        <p:nvSpPr>
          <p:cNvPr id="2" name="왼쪽 대괄호 1"/>
          <p:cNvSpPr/>
          <p:nvPr/>
        </p:nvSpPr>
        <p:spPr>
          <a:xfrm rot="5400000">
            <a:off x="5620937" y="-1596651"/>
            <a:ext cx="1028477" cy="8793020"/>
          </a:xfrm>
          <a:prstGeom prst="leftBracket">
            <a:avLst>
              <a:gd name="adj" fmla="val 0"/>
            </a:avLst>
          </a:prstGeom>
          <a:ln w="158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4254239" y="2032913"/>
            <a:ext cx="3761874" cy="505414"/>
          </a:xfrm>
          <a:prstGeom prst="roundRect">
            <a:avLst>
              <a:gd name="adj" fmla="val 5000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prstClr val="white"/>
                </a:solidFill>
              </a:rPr>
              <a:t>콘텐츠</a:t>
            </a:r>
            <a:r>
              <a:rPr lang="en-US" altLang="ko-KR" b="1" dirty="0">
                <a:solidFill>
                  <a:prstClr val="white"/>
                </a:solidFill>
              </a:rPr>
              <a:t>IT 20175326 </a:t>
            </a:r>
            <a:r>
              <a:rPr lang="ko-KR" altLang="en-US" b="1" dirty="0">
                <a:solidFill>
                  <a:prstClr val="white"/>
                </a:solidFill>
              </a:rPr>
              <a:t>이승언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3851C15-3A45-45C9-9944-73546F8B0987}"/>
              </a:ext>
            </a:extLst>
          </p:cNvPr>
          <p:cNvSpPr/>
          <p:nvPr/>
        </p:nvSpPr>
        <p:spPr>
          <a:xfrm>
            <a:off x="1660315" y="4216454"/>
            <a:ext cx="8871370" cy="11289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오픈소스 하드웨어 응용</a:t>
            </a:r>
            <a:endParaRPr lang="en-US" altLang="ko-KR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기말프로젝트 보고서</a:t>
            </a:r>
            <a:endParaRPr lang="en-US" altLang="ko-KR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794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4.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코드 설명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4A5823D-9601-4AAC-A108-2801536BD96D}"/>
              </a:ext>
            </a:extLst>
          </p:cNvPr>
          <p:cNvSpPr/>
          <p:nvPr/>
        </p:nvSpPr>
        <p:spPr>
          <a:xfrm>
            <a:off x="603131" y="1178958"/>
            <a:ext cx="465467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키패드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D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입력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– 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비밀번호 입력 확인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AEC63D4-7F41-4A60-9D4E-20327F21F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239" y="2098663"/>
            <a:ext cx="4473782" cy="358037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180720-E738-45C1-94D1-440515EB44FB}"/>
              </a:ext>
            </a:extLst>
          </p:cNvPr>
          <p:cNvSpPr/>
          <p:nvPr/>
        </p:nvSpPr>
        <p:spPr>
          <a:xfrm>
            <a:off x="4716495" y="2731950"/>
            <a:ext cx="4654670" cy="697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D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입력 시 입력한 비밀번호를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비교하여 맞는지 확인한다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F60B8E-30FC-4DA4-B73A-B169E9806446}"/>
              </a:ext>
            </a:extLst>
          </p:cNvPr>
          <p:cNvSpPr/>
          <p:nvPr/>
        </p:nvSpPr>
        <p:spPr>
          <a:xfrm>
            <a:off x="4580307" y="4062287"/>
            <a:ext cx="4654670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서보모터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제어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615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4.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코드 설명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4A5823D-9601-4AAC-A108-2801536BD96D}"/>
              </a:ext>
            </a:extLst>
          </p:cNvPr>
          <p:cNvSpPr/>
          <p:nvPr/>
        </p:nvSpPr>
        <p:spPr>
          <a:xfrm>
            <a:off x="661497" y="1178958"/>
            <a:ext cx="465467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Lock 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제어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12D7243-B945-41EE-A4B0-0291A8878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712" y="2455268"/>
            <a:ext cx="3106450" cy="180023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0C6BFCD-2B1D-4F4D-AAA9-B523863F3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930" y="2493982"/>
            <a:ext cx="4584376" cy="230259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4BA0170D-07CD-4CFF-99A0-48FE952C728F}"/>
              </a:ext>
            </a:extLst>
          </p:cNvPr>
          <p:cNvSpPr/>
          <p:nvPr/>
        </p:nvSpPr>
        <p:spPr>
          <a:xfrm>
            <a:off x="940260" y="1877417"/>
            <a:ext cx="4654670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count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와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lcount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변수를 이용하여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Lock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제어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59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4.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코드 설명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AB8DEB0-EF2D-49B9-8A39-EC30F65B9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528" y="2251302"/>
            <a:ext cx="3632017" cy="393970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E523C9F-2329-4C81-8ADA-32D57010B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522" y="2404301"/>
            <a:ext cx="2582342" cy="131166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7C585D7-4C2F-426A-A47A-A6E32B9C1A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505" y="2324259"/>
            <a:ext cx="3100691" cy="379378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B4C95B-6A63-4888-8AC4-70C70EA40423}"/>
              </a:ext>
            </a:extLst>
          </p:cNvPr>
          <p:cNvSpPr/>
          <p:nvPr/>
        </p:nvSpPr>
        <p:spPr>
          <a:xfrm>
            <a:off x="661497" y="1178958"/>
            <a:ext cx="465467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LCD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모듈 출력 코드 함수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08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>
                <a:solidFill>
                  <a:prstClr val="white"/>
                </a:solidFill>
              </a:rPr>
              <a:t>4. </a:t>
            </a:r>
            <a:r>
              <a:rPr lang="ko-KR" altLang="en-US" sz="2400" b="1" i="1" kern="0">
                <a:solidFill>
                  <a:prstClr val="white"/>
                </a:solidFill>
              </a:rPr>
              <a:t>코드 설명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5FCC0ED-FC40-4984-8F85-DE6FA23FE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77" y="1157591"/>
            <a:ext cx="10877406" cy="521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00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5.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동작 영상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2" name="KakaoTalk_20211201_213730754">
            <a:hlinkClick r:id="" action="ppaction://media"/>
            <a:extLst>
              <a:ext uri="{FF2B5EF4-FFF2-40B4-BE49-F238E27FC236}">
                <a16:creationId xmlns:a16="http://schemas.microsoft.com/office/drawing/2014/main" id="{FF90865A-6688-44C8-A8D2-525492BBA7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3136" y="1542473"/>
            <a:ext cx="8085727" cy="4581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971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5.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동작 영상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3" name="KakaoTalk_20211201_213718090">
            <a:hlinkClick r:id="" action="ppaction://media"/>
            <a:extLst>
              <a:ext uri="{FF2B5EF4-FFF2-40B4-BE49-F238E27FC236}">
                <a16:creationId xmlns:a16="http://schemas.microsoft.com/office/drawing/2014/main" id="{A3BF63EF-7823-45BE-A40A-DB633C30D2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5443" y="1515283"/>
            <a:ext cx="7921114" cy="448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950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347A19E-A728-486F-AB28-94216CA90FF8}"/>
              </a:ext>
            </a:extLst>
          </p:cNvPr>
          <p:cNvSpPr/>
          <p:nvPr/>
        </p:nvSpPr>
        <p:spPr>
          <a:xfrm>
            <a:off x="2392017" y="2770361"/>
            <a:ext cx="7407965" cy="1178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5400" b="1" i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7CA6AD"/>
                </a:solidFill>
              </a:rPr>
              <a:t>감사합니다</a:t>
            </a:r>
            <a:endParaRPr lang="en-US" altLang="ko-KR" sz="5400" b="1" i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rgbClr val="7CA6A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215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목 차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C85B00-441F-4440-8255-53A9630D3B0C}"/>
              </a:ext>
            </a:extLst>
          </p:cNvPr>
          <p:cNvSpPr/>
          <p:nvPr/>
        </p:nvSpPr>
        <p:spPr>
          <a:xfrm>
            <a:off x="1244574" y="2033521"/>
            <a:ext cx="9702851" cy="2790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프로젝트 개요</a:t>
            </a:r>
            <a:endParaRPr lang="en-US" altLang="ko-KR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사용 부품</a:t>
            </a:r>
            <a:endParaRPr lang="en-US" altLang="ko-KR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제작과정</a:t>
            </a:r>
            <a:endParaRPr lang="en-US" altLang="ko-KR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 설명</a:t>
            </a:r>
            <a:endParaRPr lang="en-US" altLang="ko-KR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동작 영상</a:t>
            </a:r>
            <a:endParaRPr lang="en-US" altLang="ko-KR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F65AD3-7108-46C3-AD12-9ADDCC4FC6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693" y="2033521"/>
            <a:ext cx="5446732" cy="306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148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1.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프로젝트 개요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1D530B5-AD33-4B5D-AED3-0A7D67CE13AE}"/>
              </a:ext>
            </a:extLst>
          </p:cNvPr>
          <p:cNvSpPr/>
          <p:nvPr/>
        </p:nvSpPr>
        <p:spPr>
          <a:xfrm>
            <a:off x="1377031" y="1447936"/>
            <a:ext cx="3643204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작품 기능</a:t>
            </a:r>
            <a:endParaRPr lang="en-US" altLang="ko-KR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5654F3-F7D2-4538-B9A5-12FF10FFDBC4}"/>
              </a:ext>
            </a:extLst>
          </p:cNvPr>
          <p:cNvSpPr/>
          <p:nvPr/>
        </p:nvSpPr>
        <p:spPr>
          <a:xfrm>
            <a:off x="1660315" y="2489118"/>
            <a:ext cx="8755273" cy="2802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터치센서 인식을 통한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LCD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화면 제어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키패드를 통해 맞는 비밀번호를 입력 시 </a:t>
            </a:r>
            <a:r>
              <a:rPr lang="ko-KR" altLang="en-US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서보모터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작동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틀린 비밀번호를 입력 시 일정시간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Lock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 걸리며 일정횟수 이상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Lock 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 걸릴 경우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PIN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코드를 입력하지 않으면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Lock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해제가 불가능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PIN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코드를 사용하여 본인확인 후 비밀번호 설정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뒤로가기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입력지우기 기능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12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-51904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2. </a:t>
            </a:r>
            <a:r>
              <a:rPr kumimoji="0" lang="ko-KR" altLang="en-US" sz="24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사용 부품</a:t>
            </a:r>
            <a:endParaRPr kumimoji="0" lang="en-US" altLang="ko-KR" sz="24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617A254-E565-4B9B-97D0-9CB62A7CFB30}"/>
              </a:ext>
            </a:extLst>
          </p:cNvPr>
          <p:cNvGrpSpPr/>
          <p:nvPr/>
        </p:nvGrpSpPr>
        <p:grpSpPr>
          <a:xfrm>
            <a:off x="3594000" y="2313870"/>
            <a:ext cx="5004000" cy="3456000"/>
            <a:chOff x="3635444" y="2214511"/>
            <a:chExt cx="5004000" cy="3456000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B689BCEC-2685-4853-8FBC-157DBA6FCF76}"/>
                </a:ext>
              </a:extLst>
            </p:cNvPr>
            <p:cNvCxnSpPr/>
            <p:nvPr/>
          </p:nvCxnSpPr>
          <p:spPr>
            <a:xfrm rot="16200000">
              <a:off x="6137444" y="1440512"/>
              <a:ext cx="0" cy="500400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71A3E0C0-2C53-46DA-93D6-BB594E93E9BF}"/>
                </a:ext>
              </a:extLst>
            </p:cNvPr>
            <p:cNvCxnSpPr/>
            <p:nvPr/>
          </p:nvCxnSpPr>
          <p:spPr>
            <a:xfrm rot="10800000">
              <a:off x="6137445" y="2214511"/>
              <a:ext cx="0" cy="345600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52F4DBA7-AAEC-4E67-B1A7-B97A73A69C01}"/>
              </a:ext>
            </a:extLst>
          </p:cNvPr>
          <p:cNvSpPr/>
          <p:nvPr/>
        </p:nvSpPr>
        <p:spPr>
          <a:xfrm>
            <a:off x="1233409" y="1838191"/>
            <a:ext cx="2219183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I2C LCD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모듈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822C05B-B26D-4DD0-9D5E-75429E58108F}"/>
              </a:ext>
            </a:extLst>
          </p:cNvPr>
          <p:cNvSpPr/>
          <p:nvPr/>
        </p:nvSpPr>
        <p:spPr>
          <a:xfrm>
            <a:off x="9233738" y="1838191"/>
            <a:ext cx="2219183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4x4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키패드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모듈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AF85E2-39CA-409F-8D9A-0041703B9B9A}"/>
              </a:ext>
            </a:extLst>
          </p:cNvPr>
          <p:cNvSpPr txBox="1"/>
          <p:nvPr/>
        </p:nvSpPr>
        <p:spPr>
          <a:xfrm>
            <a:off x="1605628" y="4380381"/>
            <a:ext cx="2327774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서보모터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464AB1-E41A-4D58-B7A4-F070E1A29B39}"/>
              </a:ext>
            </a:extLst>
          </p:cNvPr>
          <p:cNvSpPr txBox="1"/>
          <p:nvPr/>
        </p:nvSpPr>
        <p:spPr>
          <a:xfrm>
            <a:off x="9233742" y="4380381"/>
            <a:ext cx="2219179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터치센서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F1AD015B-C5BB-45E9-A6B6-B31BCBED7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000" y="1819152"/>
            <a:ext cx="2144874" cy="1993955"/>
          </a:xfrm>
          <a:prstGeom prst="rect">
            <a:avLst/>
          </a:prstGeom>
        </p:spPr>
      </p:pic>
      <p:pic>
        <p:nvPicPr>
          <p:cNvPr id="18" name="그림 17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C4AA46FA-1BFB-406A-B0F0-B0FAB87F9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873" y="1694651"/>
            <a:ext cx="2574326" cy="211845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9157CD8-0B7D-488B-AEBC-8D6F39ED80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927" y="4315561"/>
            <a:ext cx="2444411" cy="1872582"/>
          </a:xfrm>
          <a:prstGeom prst="rect">
            <a:avLst/>
          </a:prstGeom>
        </p:spPr>
      </p:pic>
      <p:pic>
        <p:nvPicPr>
          <p:cNvPr id="20" name="그림 19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90B21FDD-4F15-41C3-997F-707285CAB0A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873" y="4315561"/>
            <a:ext cx="1973044" cy="187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48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3.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제작 과정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5654F3-F7D2-4538-B9A5-12FF10FFDBC4}"/>
              </a:ext>
            </a:extLst>
          </p:cNvPr>
          <p:cNvSpPr/>
          <p:nvPr/>
        </p:nvSpPr>
        <p:spPr>
          <a:xfrm>
            <a:off x="1568345" y="1960480"/>
            <a:ext cx="9055310" cy="3264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터치센서와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LCD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모듈 회로를 연결하여 터치센서를 통한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LCD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화면제어 구현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키패드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모듈 회로 연결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LCD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화면에 키패드를 통한 입력문자 출력 구현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비밀번호 알고리즘 코딩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조건에 맞게 </a:t>
            </a:r>
            <a:r>
              <a:rPr lang="ko-KR" altLang="en-US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서보모터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작동 제어 구현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비밀번호 변경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및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Lock 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시스템 추가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오류 수정 및 테스트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231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4.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코드 설명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600A0B2-9C4F-48F0-9F82-1D0B6AA89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31" y="1768975"/>
            <a:ext cx="5193772" cy="193058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C4F881E-E921-468A-B476-29286ADB3B4F}"/>
              </a:ext>
            </a:extLst>
          </p:cNvPr>
          <p:cNvSpPr/>
          <p:nvPr/>
        </p:nvSpPr>
        <p:spPr>
          <a:xfrm>
            <a:off x="603131" y="1178958"/>
            <a:ext cx="465467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변수 선언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1D0ABA8-734F-4931-91C7-F02C52A10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855" y="1903324"/>
            <a:ext cx="5019906" cy="417194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62905F69-4186-40AC-88CF-1B4A3FE1D906}"/>
              </a:ext>
            </a:extLst>
          </p:cNvPr>
          <p:cNvSpPr/>
          <p:nvPr/>
        </p:nvSpPr>
        <p:spPr>
          <a:xfrm>
            <a:off x="5822855" y="1486509"/>
            <a:ext cx="4654670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터치센서를 통한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LCD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화면 제어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4CAEC65-45EA-4827-BBB3-E12C05E0F29F}"/>
              </a:ext>
            </a:extLst>
          </p:cNvPr>
          <p:cNvSpPr/>
          <p:nvPr/>
        </p:nvSpPr>
        <p:spPr>
          <a:xfrm>
            <a:off x="8986021" y="3472412"/>
            <a:ext cx="2983008" cy="376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키패드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입력을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LCD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화면에 출력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E534C6-D3B5-4362-8B81-82880074FBB1}"/>
              </a:ext>
            </a:extLst>
          </p:cNvPr>
          <p:cNvSpPr/>
          <p:nvPr/>
        </p:nvSpPr>
        <p:spPr>
          <a:xfrm>
            <a:off x="4185396" y="4538889"/>
            <a:ext cx="2144809" cy="697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시리얼 모니터로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실시간 동작 확인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8081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4.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코드 설명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AD43F7A-B409-40FF-8209-08D4DF5FB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607" y="1988810"/>
            <a:ext cx="6103789" cy="1850766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AC3CBF2B-E08A-4F69-9734-72FDD1FA9A87}"/>
              </a:ext>
            </a:extLst>
          </p:cNvPr>
          <p:cNvSpPr/>
          <p:nvPr/>
        </p:nvSpPr>
        <p:spPr>
          <a:xfrm>
            <a:off x="603131" y="1178958"/>
            <a:ext cx="465467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키패드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입력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– </a:t>
            </a:r>
            <a:r>
              <a:rPr lang="ko-KR" altLang="en-US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뒤로가기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종료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436CA33-C46A-40C6-B70B-2F644E92CDAA}"/>
              </a:ext>
            </a:extLst>
          </p:cNvPr>
          <p:cNvSpPr/>
          <p:nvPr/>
        </p:nvSpPr>
        <p:spPr>
          <a:xfrm>
            <a:off x="4381508" y="2489118"/>
            <a:ext cx="4654670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입력 시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lcd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화면 출력 및 </a:t>
            </a:r>
            <a:r>
              <a:rPr lang="en-US" altLang="ko-KR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lcd_off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()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함수 실행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6277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4.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코드 설명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CBC5B57-68A8-42E9-8DF4-C7A14D14E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31" y="1976114"/>
            <a:ext cx="4046690" cy="2701676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67956C0-B7A0-4E8D-9610-A87465A26CB9}"/>
              </a:ext>
            </a:extLst>
          </p:cNvPr>
          <p:cNvSpPr/>
          <p:nvPr/>
        </p:nvSpPr>
        <p:spPr>
          <a:xfrm>
            <a:off x="2936333" y="2147214"/>
            <a:ext cx="4654670" cy="697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B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입력 시 키패드를 통해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PIN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 입력을 받음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536805-96AD-4EBB-B64F-217041CFC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70" y="4715868"/>
            <a:ext cx="3947992" cy="1926348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8A37BCEF-0419-4237-8880-21E0495287C9}"/>
              </a:ext>
            </a:extLst>
          </p:cNvPr>
          <p:cNvSpPr/>
          <p:nvPr/>
        </p:nvSpPr>
        <p:spPr>
          <a:xfrm>
            <a:off x="2936333" y="4614565"/>
            <a:ext cx="4654670" cy="697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PIN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 입력 중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입력 시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비밀번호 입력 창으로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뒤로이동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01AF9C8-A0EF-434A-BEC1-6736D7FCAA33}"/>
              </a:ext>
            </a:extLst>
          </p:cNvPr>
          <p:cNvSpPr/>
          <p:nvPr/>
        </p:nvSpPr>
        <p:spPr>
          <a:xfrm>
            <a:off x="3038234" y="5786975"/>
            <a:ext cx="2808089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C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입력 시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PIN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코드입력 초기화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4A5823D-9601-4AAC-A108-2801536BD96D}"/>
              </a:ext>
            </a:extLst>
          </p:cNvPr>
          <p:cNvSpPr/>
          <p:nvPr/>
        </p:nvSpPr>
        <p:spPr>
          <a:xfrm>
            <a:off x="603131" y="1178958"/>
            <a:ext cx="465467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키패드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B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입력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– 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비밀번호 변경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14D7794-7D03-4228-834D-C723C393A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0630" y="1830398"/>
            <a:ext cx="4261290" cy="4418892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097F6B4E-5367-4C64-83E3-5F58B7C20C98}"/>
              </a:ext>
            </a:extLst>
          </p:cNvPr>
          <p:cNvSpPr/>
          <p:nvPr/>
        </p:nvSpPr>
        <p:spPr>
          <a:xfrm>
            <a:off x="7284410" y="1463545"/>
            <a:ext cx="4654670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PIN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 입력 후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D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입력 시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PIN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 확인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5918618-B763-424B-BBCF-1158E4488A7D}"/>
              </a:ext>
            </a:extLst>
          </p:cNvPr>
          <p:cNvSpPr/>
          <p:nvPr/>
        </p:nvSpPr>
        <p:spPr>
          <a:xfrm>
            <a:off x="9145394" y="2343114"/>
            <a:ext cx="2793686" cy="697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맞는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PIN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 입력 시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비밀번호를 입력 받아 변경한다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62D4E47F-F3A3-40AD-A1C9-D6C9D16A43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8016" y="3857419"/>
            <a:ext cx="2336422" cy="1313611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2F5E66EF-0A69-4665-BDA7-45F9CDD76582}"/>
              </a:ext>
            </a:extLst>
          </p:cNvPr>
          <p:cNvSpPr/>
          <p:nvPr/>
        </p:nvSpPr>
        <p:spPr>
          <a:xfrm>
            <a:off x="9615840" y="5080712"/>
            <a:ext cx="2336422" cy="697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틀린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PIN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 입력 시 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continue;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문으로 재입력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501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4.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코드 설명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2B9A992-42D8-4405-8118-8B2CE249126C}"/>
              </a:ext>
            </a:extLst>
          </p:cNvPr>
          <p:cNvSpPr/>
          <p:nvPr/>
        </p:nvSpPr>
        <p:spPr>
          <a:xfrm>
            <a:off x="6522761" y="4368882"/>
            <a:ext cx="432000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01AF9C8-A0EF-434A-BEC1-6736D7FCAA33}"/>
              </a:ext>
            </a:extLst>
          </p:cNvPr>
          <p:cNvSpPr/>
          <p:nvPr/>
        </p:nvSpPr>
        <p:spPr>
          <a:xfrm>
            <a:off x="3844107" y="1596633"/>
            <a:ext cx="3148092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C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입력 시 비밀번호 입력 초기화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4A5823D-9601-4AAC-A108-2801536BD96D}"/>
              </a:ext>
            </a:extLst>
          </p:cNvPr>
          <p:cNvSpPr/>
          <p:nvPr/>
        </p:nvSpPr>
        <p:spPr>
          <a:xfrm>
            <a:off x="603131" y="1178958"/>
            <a:ext cx="465467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키패드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C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입력 </a:t>
            </a:r>
            <a:r>
              <a:rPr lang="en-US" altLang="ko-KR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– </a:t>
            </a:r>
            <a:r>
              <a:rPr lang="ko-KR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입력 초기화</a:t>
            </a:r>
            <a:endParaRPr lang="en-US" altLang="ko-KR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822ED9C-95D7-42EE-BB16-9AEE87BD2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974" y="2134446"/>
            <a:ext cx="5610225" cy="147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989225"/>
      </p:ext>
    </p:extLst>
  </p:cSld>
  <p:clrMapOvr>
    <a:masterClrMapping/>
  </p:clrMapOvr>
</p:sld>
</file>

<file path=ppt/theme/theme1.xml><?xml version="1.0" encoding="utf-8"?>
<a:theme xmlns:a="http://schemas.openxmlformats.org/drawingml/2006/main" name="3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1286</TotalTime>
  <Words>312</Words>
  <Application>Microsoft Office PowerPoint</Application>
  <PresentationFormat>와이드스크린</PresentationFormat>
  <Paragraphs>68</Paragraphs>
  <Slides>16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32_Office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이승언</cp:lastModifiedBy>
  <cp:revision>100</cp:revision>
  <dcterms:created xsi:type="dcterms:W3CDTF">2021-04-29T15:08:55Z</dcterms:created>
  <dcterms:modified xsi:type="dcterms:W3CDTF">2021-12-12T17:59:14Z</dcterms:modified>
</cp:coreProperties>
</file>

<file path=docProps/thumbnail.jpeg>
</file>